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9" r:id="rId11"/>
    <p:sldId id="270" r:id="rId12"/>
    <p:sldId id="271" r:id="rId13"/>
    <p:sldId id="264" r:id="rId14"/>
    <p:sldId id="272" r:id="rId15"/>
    <p:sldId id="273" r:id="rId16"/>
    <p:sldId id="274" r:id="rId17"/>
    <p:sldId id="275" r:id="rId18"/>
    <p:sldId id="265" r:id="rId19"/>
    <p:sldId id="276" r:id="rId20"/>
    <p:sldId id="277" r:id="rId21"/>
    <p:sldId id="278" r:id="rId22"/>
    <p:sldId id="279" r:id="rId23"/>
    <p:sldId id="266" r:id="rId24"/>
    <p:sldId id="280" r:id="rId25"/>
    <p:sldId id="281" r:id="rId26"/>
    <p:sldId id="282" r:id="rId27"/>
    <p:sldId id="283" r:id="rId28"/>
    <p:sldId id="267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E9F2D-EA6E-4CDF-9507-2B378704F107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544D7-52E4-421D-A12F-970F9C45B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184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EA450-5CAB-5828-9A66-A9621A8F7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35C17A-EA34-2D78-D87F-7E10384A5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CD68E7-C914-62E9-4B0F-6C9347F14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95B8C-56BE-13B2-88E8-70928C799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FAB6B-637D-4DAC-45FA-B169A660D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79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C3E2B4-208C-BA95-51C1-0290EA5D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736AC4-0DD1-0A99-4068-6CE41BF48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A9F4D-6BC1-60CA-8D3C-D591DC16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B3C02-8BB3-6D50-F604-8EA2B1889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0AD05-69FA-CB3F-21CE-4394907C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74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C57C80-1F78-0D75-401F-099593E18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D8AFD0-93FB-1DAD-D62A-9405D549B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C02CD8-3E30-3152-7BEC-02CA1401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A3989F-BD6B-CC39-51FA-6E28A8E7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3524C-60E4-7A9E-BBFD-9150B4A7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6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18D7E-7537-6E9F-5C9F-880825BA6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67D5EC-EC5C-2519-156D-0E9C74142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269CC-F073-D70E-5DCC-D1836B90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49CA8-6104-3378-A809-8E28AD173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515CE-3924-5E81-19B1-5D8AC3352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686CB-3C06-51EB-9765-289DADE4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80EDBC-3A67-F348-9FC4-1B69E1365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3D254B-BA02-05A5-8230-162B4EB25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21CFA-D3D6-EDF3-D0FC-12C97644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E45290-251E-9891-84E3-1E2DBF773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6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1C439-2FD1-31DE-4E28-C86F9B5B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9C8-61BF-F0F0-3C15-E19BDA280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C8445E-56DB-0C4A-C40E-A8470553E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80C599-E817-44AD-E549-7DCDA5838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639F9E-1038-6509-0ECD-3035E605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24DB00-93F0-A4A0-2B52-DE823BD2F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6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8B476-D321-C945-DB08-DAAEC7C5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4ACCFF-EE82-4C79-1E48-2BB40135F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1067FE-9685-8C12-C4A4-06667D027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4E19FF-BD29-CA69-E717-3B1BFBA390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BFE54C-A777-211B-FB25-1EF45E876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DF6B2B-E715-5D1C-3380-5E895D48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5EC8A4-047A-3DEB-9289-759EAA96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3A6E72-641F-A6CD-D19C-84AF429A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436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92B44-2596-4E52-A432-61AD8B61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2CF13E-7EB0-7CE7-8FB6-05CECDFD4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AF75F1-6C1B-35B6-ED9E-2F48DC86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241C4A-DB68-60C2-68B3-8966E770D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80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F2EDF6-8986-E2C6-613E-7AFB51013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F78B2A-BACB-4E7F-56B5-BA23D811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F88744-2152-9864-AFC8-92B34BBA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070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D57BD1-E6B7-6EDA-72F3-DF991CEE3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C823E7-4311-9D34-84E7-0962C2B95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4BAD1-FE5E-369A-46AC-E14837FF8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F17F9-59BC-30A1-93BB-AA21E2317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98E263-C7C2-42FC-42C9-7B7EE2EB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495A1E-276B-E6A9-5EA1-489713B7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9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43627-D5AE-BDC4-C34E-C04AA186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4720FF-C9A9-3CFF-0942-B58FCFFB85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47E24-3950-BEC3-4204-79B822420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B34972-F07E-9789-E1B3-0D2BAB65A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8905B0-1E1C-6FB9-81FE-3D9CC75D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1DBF2A-B63D-4FE3-D9DA-BA65738B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3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4E021-BBEF-F019-DA64-F8A75B89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20AEBB-25BE-37DD-2856-2AF3B361E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4702CA-2A05-E184-7A94-ECD67465E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8C8F0-2B36-4770-B1D4-CE9A7B7A9126}" type="datetimeFigureOut">
              <a:rPr lang="ru-RU" smtClean="0"/>
              <a:t>02.05.2026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21E0CC-0722-FC81-7E76-D8A30C644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0AE952-7856-5A52-3E8E-3884B556A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A874-61E7-458A-AC8E-D70866AF8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9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image" Target="../media/image2.jp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32" Type="http://schemas.openxmlformats.org/officeDocument/2006/relationships/slide" Target="slide32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A4CA1-06E9-45AA-1CA5-CA3C36F7D9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D46E74-0F51-B6D0-DDCB-D771DBB038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A41B4-19A7-CAF6-312B-A28FA6488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612" y="80963"/>
            <a:ext cx="14097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3D7E7-E87B-8033-B6B5-18458786D867}"/>
              </a:ext>
            </a:extLst>
          </p:cNvPr>
          <p:cNvSpPr txBox="1"/>
          <p:nvPr/>
        </p:nvSpPr>
        <p:spPr>
          <a:xfrm>
            <a:off x="3674377" y="1076645"/>
            <a:ext cx="5972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Arial Black" panose="020B0A04020102020204" pitchFamily="34" charset="0"/>
              </a:rPr>
              <a:t>Супер игра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6EE59-7B77-9FB0-6B9B-6F4A313580BC}"/>
              </a:ext>
            </a:extLst>
          </p:cNvPr>
          <p:cNvSpPr txBox="1"/>
          <p:nvPr/>
        </p:nvSpPr>
        <p:spPr>
          <a:xfrm>
            <a:off x="3726984" y="1922912"/>
            <a:ext cx="545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Главные правила: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77E50F-7669-B4F3-8079-A5BC06D2F9B6}"/>
              </a:ext>
            </a:extLst>
          </p:cNvPr>
          <p:cNvSpPr txBox="1"/>
          <p:nvPr/>
        </p:nvSpPr>
        <p:spPr>
          <a:xfrm>
            <a:off x="3726984" y="2507687"/>
            <a:ext cx="50250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 выкрикивать ответы без поднятой руки</a:t>
            </a: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Не ругаться</a:t>
            </a: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Улыбаться и не грустить</a:t>
            </a:r>
          </a:p>
        </p:txBody>
      </p:sp>
    </p:spTree>
    <p:extLst>
      <p:ext uri="{BB962C8B-B14F-4D97-AF65-F5344CB8AC3E}">
        <p14:creationId xmlns:p14="http://schemas.microsoft.com/office/powerpoint/2010/main" val="4059148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B0FFB-7FBC-7D9C-A77C-54B4BEA7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FB19E3-8EF6-0D00-72E4-D8485072B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585"/>
            <a:ext cx="12192000" cy="8121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46B0-5412-F070-431E-46D15437DEF5}"/>
              </a:ext>
            </a:extLst>
          </p:cNvPr>
          <p:cNvSpPr txBox="1"/>
          <p:nvPr/>
        </p:nvSpPr>
        <p:spPr>
          <a:xfrm>
            <a:off x="3483864" y="557784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300 очков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20E5E-16BD-1AB0-35D6-85AEED88F88D}"/>
              </a:ext>
            </a:extLst>
          </p:cNvPr>
          <p:cNvSpPr txBox="1"/>
          <p:nvPr/>
        </p:nvSpPr>
        <p:spPr>
          <a:xfrm>
            <a:off x="1366982" y="5661891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3F6E4-FB67-A319-20C1-CC183CFCEEBF}"/>
              </a:ext>
            </a:extLst>
          </p:cNvPr>
          <p:cNvSpPr txBox="1"/>
          <p:nvPr/>
        </p:nvSpPr>
        <p:spPr>
          <a:xfrm>
            <a:off x="4237967" y="917565"/>
            <a:ext cx="395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Джекпот!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ADCA76-E090-F7F2-C66A-3E4EA55D97D9}"/>
              </a:ext>
            </a:extLst>
          </p:cNvPr>
          <p:cNvSpPr txBox="1"/>
          <p:nvPr/>
        </p:nvSpPr>
        <p:spPr>
          <a:xfrm>
            <a:off x="5846618" y="1806231"/>
            <a:ext cx="47197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Ваша команда должна рассказать шутку, но каждый из вас должен использовать только одно слово, так, чтобы человек после вас смог её дополнить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92B418-B542-3045-359B-8E0F8567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36" y="1572491"/>
            <a:ext cx="5618018" cy="5618018"/>
          </a:xfrm>
          <a:prstGeom prst="rect">
            <a:avLst/>
          </a:prstGeom>
        </p:spPr>
      </p:pic>
      <p:sp>
        <p:nvSpPr>
          <p:cNvPr id="20" name="Управляющая кнопка: &quot;На главную&quot;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EF081C-C43E-83FB-B275-D30314803CD4}"/>
              </a:ext>
            </a:extLst>
          </p:cNvPr>
          <p:cNvSpPr/>
          <p:nvPr/>
        </p:nvSpPr>
        <p:spPr>
          <a:xfrm>
            <a:off x="8674123" y="121440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15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FB75C-AFCB-BAF2-3C4F-425915972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4C71CE-1020-0A7E-3225-798FE530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633"/>
            <a:ext cx="12192000" cy="8121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73155-C794-8867-20E3-1E29E3CA646A}"/>
              </a:ext>
            </a:extLst>
          </p:cNvPr>
          <p:cNvSpPr txBox="1"/>
          <p:nvPr/>
        </p:nvSpPr>
        <p:spPr>
          <a:xfrm>
            <a:off x="3483864" y="557784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400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B18B2-DA85-92F2-5A5E-623455950820}"/>
              </a:ext>
            </a:extLst>
          </p:cNvPr>
          <p:cNvSpPr txBox="1"/>
          <p:nvPr/>
        </p:nvSpPr>
        <p:spPr>
          <a:xfrm>
            <a:off x="4994933" y="1368737"/>
            <a:ext cx="651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Найдите ответ на этот цветочный пример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6CFFDA-9FB4-102C-F534-69AA22376B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24" t="11179" r="22348"/>
          <a:stretch>
            <a:fillRect/>
          </a:stretch>
        </p:blipFill>
        <p:spPr>
          <a:xfrm>
            <a:off x="0" y="1444714"/>
            <a:ext cx="4895273" cy="44285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0C1E7-AE47-5698-19B1-84193D0C850E}"/>
              </a:ext>
            </a:extLst>
          </p:cNvPr>
          <p:cNvSpPr txBox="1"/>
          <p:nvPr/>
        </p:nvSpPr>
        <p:spPr>
          <a:xfrm>
            <a:off x="7379855" y="4076133"/>
            <a:ext cx="2050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26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B19739-5C91-E4D9-ED20-735FB6C6E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04" y="2563628"/>
            <a:ext cx="5239619" cy="3309610"/>
          </a:xfrm>
          <a:prstGeom prst="rect">
            <a:avLst/>
          </a:prstGeom>
        </p:spPr>
      </p:pic>
      <p:sp>
        <p:nvSpPr>
          <p:cNvPr id="10" name="Управляющая кнопка: &quot;На главную&quot;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320C3EF-C5D5-C6C9-EBBF-4024F14E674E}"/>
              </a:ext>
            </a:extLst>
          </p:cNvPr>
          <p:cNvSpPr/>
          <p:nvPr/>
        </p:nvSpPr>
        <p:spPr>
          <a:xfrm>
            <a:off x="9033163" y="237965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87546-ABDB-0760-803E-769DF9419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AC6BB5-612F-50EA-2175-2C292370B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633"/>
            <a:ext cx="12192000" cy="8121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FA485-661A-7FB4-052E-02E90A502F81}"/>
              </a:ext>
            </a:extLst>
          </p:cNvPr>
          <p:cNvSpPr txBox="1"/>
          <p:nvPr/>
        </p:nvSpPr>
        <p:spPr>
          <a:xfrm>
            <a:off x="3483864" y="557784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500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4DA07-2020-79A8-83F5-1B2081E270EF}"/>
              </a:ext>
            </a:extLst>
          </p:cNvPr>
          <p:cNvSpPr txBox="1"/>
          <p:nvPr/>
        </p:nvSpPr>
        <p:spPr>
          <a:xfrm>
            <a:off x="1154546" y="1095587"/>
            <a:ext cx="101200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Трое друзей – Игорь, Андрей и Владимир – имеют собак – овчарку, пуделя и добермана.</a:t>
            </a:r>
          </a:p>
          <a:p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Игорь живет в одном подъезде с владельцем пуделя.</a:t>
            </a:r>
          </a:p>
          <a:p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Доберман, выходя вечером гулять со своим хозяином, всегда очень радуется, встречая Владимира с его собакой, но не переваривает пуделя и всегда злобно облаивает его при встрече.</a:t>
            </a:r>
          </a:p>
          <a:p>
            <a:r>
              <a:rPr lang="ru-RU" sz="2400" b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 кого из мальчиков какая собака?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C0595-57D2-EBC5-C144-9BAA41A2FC77}"/>
              </a:ext>
            </a:extLst>
          </p:cNvPr>
          <p:cNvSpPr txBox="1"/>
          <p:nvPr/>
        </p:nvSpPr>
        <p:spPr>
          <a:xfrm>
            <a:off x="6214549" y="4821488"/>
            <a:ext cx="46240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У Игоря – доберман, У Владимира – овчарка, У Андрея – пудель.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270108-6DC7-B86C-1F5A-3B721347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732" y="3766847"/>
            <a:ext cx="5239619" cy="3309610"/>
          </a:xfrm>
          <a:prstGeom prst="rect">
            <a:avLst/>
          </a:prstGeom>
        </p:spPr>
      </p:pic>
      <p:sp>
        <p:nvSpPr>
          <p:cNvPr id="10" name="Управляющая кнопка: &quot;На главную&quot;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DBDBE71-94F6-FC60-6F1A-C60C93961725}"/>
              </a:ext>
            </a:extLst>
          </p:cNvPr>
          <p:cNvSpPr/>
          <p:nvPr/>
        </p:nvSpPr>
        <p:spPr>
          <a:xfrm>
            <a:off x="8719128" y="-22967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816B146-274C-6FAC-9A98-62057FAFB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3417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6B7A6-0221-A1C7-2579-FF25CE53687A}"/>
              </a:ext>
            </a:extLst>
          </p:cNvPr>
          <p:cNvSpPr txBox="1"/>
          <p:nvPr/>
        </p:nvSpPr>
        <p:spPr>
          <a:xfrm>
            <a:off x="3408217" y="572655"/>
            <a:ext cx="56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Русский язык 100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0C1FC7-5348-BCED-A498-2DFDD1FF24D4}"/>
              </a:ext>
            </a:extLst>
          </p:cNvPr>
          <p:cNvSpPr txBox="1"/>
          <p:nvPr/>
        </p:nvSpPr>
        <p:spPr>
          <a:xfrm>
            <a:off x="1911926" y="1126477"/>
            <a:ext cx="7444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Расставьте слова по алфавиту: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Зима, весна, учитель, язык, холодно, юрта, лисица, кружка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65991-7653-AFED-EE1A-9FB84A444168}"/>
              </a:ext>
            </a:extLst>
          </p:cNvPr>
          <p:cNvSpPr txBox="1"/>
          <p:nvPr/>
        </p:nvSpPr>
        <p:spPr>
          <a:xfrm>
            <a:off x="6748068" y="3638927"/>
            <a:ext cx="4193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Весна, зима, кружка, лисица, учитель, холодно, юрта, язык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513C16-C52F-AC1F-3BC6-EAF925A81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545" y="2513399"/>
            <a:ext cx="5236918" cy="33104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5CB864-33F1-377E-2694-AFEC90E2E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5" y="2060824"/>
            <a:ext cx="4363771" cy="5101348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7F976F8-018A-4411-EF13-CBB3BAD3E42B}"/>
              </a:ext>
            </a:extLst>
          </p:cNvPr>
          <p:cNvSpPr/>
          <p:nvPr/>
        </p:nvSpPr>
        <p:spPr>
          <a:xfrm>
            <a:off x="9349139" y="282279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5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DF49-6168-1882-EED9-240E47A74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390CE5-4464-A2BF-BD40-D4E94DD1A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3417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1A7EE9-3A72-410F-235F-D0E0D192EAA4}"/>
              </a:ext>
            </a:extLst>
          </p:cNvPr>
          <p:cNvSpPr txBox="1"/>
          <p:nvPr/>
        </p:nvSpPr>
        <p:spPr>
          <a:xfrm>
            <a:off x="3408217" y="572655"/>
            <a:ext cx="56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Русский язык 200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320C4-FEEA-F845-6616-7A85C3B24E15}"/>
              </a:ext>
            </a:extLst>
          </p:cNvPr>
          <p:cNvSpPr txBox="1"/>
          <p:nvPr/>
        </p:nvSpPr>
        <p:spPr>
          <a:xfrm>
            <a:off x="1108495" y="1121456"/>
            <a:ext cx="7444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Вставьте пропущенные буквы: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Н…га,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стр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…ла, в…да, к…за,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сл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ды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тр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хл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…б, з…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рно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з…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ма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г…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м…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д…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ревья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, з…мля.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23E3A-683B-7E1B-D142-373560CAAE07}"/>
              </a:ext>
            </a:extLst>
          </p:cNvPr>
          <p:cNvSpPr txBox="1"/>
          <p:nvPr/>
        </p:nvSpPr>
        <p:spPr>
          <a:xfrm>
            <a:off x="1618029" y="3638926"/>
            <a:ext cx="3953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Нога, стрела, вода, коза, следы, трава, хлеб, зерно, зима, гора, моря, деревья, земля.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B0B4D1-FFD0-467E-18A6-D25A93644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1" y="2953215"/>
            <a:ext cx="5236918" cy="33104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71B16A-FDF3-2CE1-A6D5-87791BBF3F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13" y="2368355"/>
            <a:ext cx="4234661" cy="4991742"/>
          </a:xfrm>
          <a:prstGeom prst="rect">
            <a:avLst/>
          </a:prstGeom>
        </p:spPr>
      </p:pic>
      <p:sp>
        <p:nvSpPr>
          <p:cNvPr id="12" name="Управляющая кнопка: &quot;На главную&quot;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9F19D88-3013-DB1E-3FF5-5F8E77B81975}"/>
              </a:ext>
            </a:extLst>
          </p:cNvPr>
          <p:cNvSpPr/>
          <p:nvPr/>
        </p:nvSpPr>
        <p:spPr>
          <a:xfrm>
            <a:off x="8808878" y="282279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8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A2159-38EF-65AA-4D4E-C509C5342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5C1D02-EC18-1571-BC9F-AAC31C37C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3417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97562-9569-CC83-0416-B2F828FDA22F}"/>
              </a:ext>
            </a:extLst>
          </p:cNvPr>
          <p:cNvSpPr txBox="1"/>
          <p:nvPr/>
        </p:nvSpPr>
        <p:spPr>
          <a:xfrm>
            <a:off x="3408217" y="572655"/>
            <a:ext cx="56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Русский язык 300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ED50EB-2811-7629-5B20-E1B93A23A3D4}"/>
              </a:ext>
            </a:extLst>
          </p:cNvPr>
          <p:cNvSpPr txBox="1"/>
          <p:nvPr/>
        </p:nvSpPr>
        <p:spPr>
          <a:xfrm>
            <a:off x="1108495" y="1121456"/>
            <a:ext cx="7444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Решите буквенный веер по примеру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615856-926D-EDDF-B16C-3E150F14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740" t="58282" b="22749"/>
          <a:stretch>
            <a:fillRect/>
          </a:stretch>
        </p:blipFill>
        <p:spPr>
          <a:xfrm>
            <a:off x="4076799" y="1837202"/>
            <a:ext cx="3780811" cy="19995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A6EA6E-1D39-C659-F6E0-26B25DD9D7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8289" r="47988" b="40308"/>
          <a:stretch>
            <a:fillRect/>
          </a:stretch>
        </p:blipFill>
        <p:spPr>
          <a:xfrm>
            <a:off x="354499" y="1800205"/>
            <a:ext cx="3774526" cy="20365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9E4A7F-024A-0C9F-B431-8C38BCB5FBC1}"/>
              </a:ext>
            </a:extLst>
          </p:cNvPr>
          <p:cNvSpPr txBox="1"/>
          <p:nvPr/>
        </p:nvSpPr>
        <p:spPr>
          <a:xfrm>
            <a:off x="1772323" y="3812898"/>
            <a:ext cx="47134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Ком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Дом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Том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Сом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Лом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(Могут быть и другие варианты ответа)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1E051C-5705-7C6B-FC11-3AC5FB481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862" y="3496519"/>
            <a:ext cx="5236918" cy="33104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5947352-0CC5-8835-67FC-AB6570658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54" y="2140667"/>
            <a:ext cx="4128218" cy="4666267"/>
          </a:xfrm>
          <a:prstGeom prst="rect">
            <a:avLst/>
          </a:prstGeom>
        </p:spPr>
      </p:pic>
      <p:sp>
        <p:nvSpPr>
          <p:cNvPr id="15" name="Облако 14">
            <a:extLst>
              <a:ext uri="{FF2B5EF4-FFF2-40B4-BE49-F238E27FC236}">
                <a16:creationId xmlns:a16="http://schemas.microsoft.com/office/drawing/2014/main" id="{137CF185-C9D3-8790-A4C9-8BD5BD87B0C5}"/>
              </a:ext>
            </a:extLst>
          </p:cNvPr>
          <p:cNvSpPr/>
          <p:nvPr/>
        </p:nvSpPr>
        <p:spPr>
          <a:xfrm>
            <a:off x="9365673" y="471055"/>
            <a:ext cx="45719" cy="4571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&quot;На главную&quot; 15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A16BA52-721C-BB39-706B-127DD4C9D7A1}"/>
              </a:ext>
            </a:extLst>
          </p:cNvPr>
          <p:cNvSpPr/>
          <p:nvPr/>
        </p:nvSpPr>
        <p:spPr>
          <a:xfrm>
            <a:off x="8036928" y="49391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2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7E6E5-E075-ED13-F5B8-C6DE24A49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763357-F30A-8A70-FFDB-860AB7FB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936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F3D885-BA34-78B9-9AEA-9CE61451EAC5}"/>
              </a:ext>
            </a:extLst>
          </p:cNvPr>
          <p:cNvSpPr txBox="1"/>
          <p:nvPr/>
        </p:nvSpPr>
        <p:spPr>
          <a:xfrm>
            <a:off x="3408217" y="572655"/>
            <a:ext cx="56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Русский язык 400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CF788-B94D-1F14-D62D-8236D0B0A827}"/>
              </a:ext>
            </a:extLst>
          </p:cNvPr>
          <p:cNvSpPr txBox="1"/>
          <p:nvPr/>
        </p:nvSpPr>
        <p:spPr>
          <a:xfrm>
            <a:off x="4124037" y="923178"/>
            <a:ext cx="434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Джекпот!</a:t>
            </a: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10FFD7E3-8773-44C0-E2A7-96DE7FDB6927}"/>
              </a:ext>
            </a:extLst>
          </p:cNvPr>
          <p:cNvSpPr/>
          <p:nvPr/>
        </p:nvSpPr>
        <p:spPr>
          <a:xfrm>
            <a:off x="272473" y="1699491"/>
            <a:ext cx="2613891" cy="1450109"/>
          </a:xfrm>
          <a:prstGeom prst="clou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D6085DE7-4918-DF60-C6C6-12F67C89FC2E}"/>
              </a:ext>
            </a:extLst>
          </p:cNvPr>
          <p:cNvSpPr/>
          <p:nvPr/>
        </p:nvSpPr>
        <p:spPr>
          <a:xfrm>
            <a:off x="3158837" y="1572608"/>
            <a:ext cx="2613891" cy="1450109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CB85C641-9B7A-D49A-2B48-C9177ECD619C}"/>
              </a:ext>
            </a:extLst>
          </p:cNvPr>
          <p:cNvSpPr/>
          <p:nvPr/>
        </p:nvSpPr>
        <p:spPr>
          <a:xfrm>
            <a:off x="5938981" y="1540280"/>
            <a:ext cx="2613891" cy="1514764"/>
          </a:xfrm>
          <a:prstGeom prst="clou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BAD684C5-EDC3-924A-4D56-F43398304F83}"/>
              </a:ext>
            </a:extLst>
          </p:cNvPr>
          <p:cNvSpPr/>
          <p:nvPr/>
        </p:nvSpPr>
        <p:spPr>
          <a:xfrm>
            <a:off x="8737598" y="1454852"/>
            <a:ext cx="2613891" cy="1609436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60D13448-4611-F6D8-FB76-DEC5D094F77D}"/>
              </a:ext>
            </a:extLst>
          </p:cNvPr>
          <p:cNvSpPr/>
          <p:nvPr/>
        </p:nvSpPr>
        <p:spPr>
          <a:xfrm>
            <a:off x="406400" y="3336636"/>
            <a:ext cx="2479964" cy="1729509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ко 15">
            <a:extLst>
              <a:ext uri="{FF2B5EF4-FFF2-40B4-BE49-F238E27FC236}">
                <a16:creationId xmlns:a16="http://schemas.microsoft.com/office/drawing/2014/main" id="{AA4A8D4E-4D0B-2D2C-FD98-7FD68906D180}"/>
              </a:ext>
            </a:extLst>
          </p:cNvPr>
          <p:cNvSpPr/>
          <p:nvPr/>
        </p:nvSpPr>
        <p:spPr>
          <a:xfrm>
            <a:off x="3232727" y="3237864"/>
            <a:ext cx="2780146" cy="17272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ко 16">
            <a:extLst>
              <a:ext uri="{FF2B5EF4-FFF2-40B4-BE49-F238E27FC236}">
                <a16:creationId xmlns:a16="http://schemas.microsoft.com/office/drawing/2014/main" id="{76D1706B-4CBE-D667-64E6-255BDEB95893}"/>
              </a:ext>
            </a:extLst>
          </p:cNvPr>
          <p:cNvSpPr/>
          <p:nvPr/>
        </p:nvSpPr>
        <p:spPr>
          <a:xfrm>
            <a:off x="6123707" y="3149600"/>
            <a:ext cx="2613891" cy="1729509"/>
          </a:xfrm>
          <a:prstGeom prst="cloud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лако 17">
            <a:extLst>
              <a:ext uri="{FF2B5EF4-FFF2-40B4-BE49-F238E27FC236}">
                <a16:creationId xmlns:a16="http://schemas.microsoft.com/office/drawing/2014/main" id="{8C5DACF5-81CC-B75A-06AA-01F717ECB118}"/>
              </a:ext>
            </a:extLst>
          </p:cNvPr>
          <p:cNvSpPr/>
          <p:nvPr/>
        </p:nvSpPr>
        <p:spPr>
          <a:xfrm>
            <a:off x="8848432" y="3149600"/>
            <a:ext cx="2613891" cy="1828281"/>
          </a:xfrm>
          <a:prstGeom prst="cloud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E8457D-8558-814D-FDB4-3C7CD831E3DB}"/>
              </a:ext>
            </a:extLst>
          </p:cNvPr>
          <p:cNvSpPr txBox="1"/>
          <p:nvPr/>
        </p:nvSpPr>
        <p:spPr>
          <a:xfrm>
            <a:off x="789709" y="2162935"/>
            <a:ext cx="157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Розовый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27A464-58E5-8552-644D-9B992484F496}"/>
              </a:ext>
            </a:extLst>
          </p:cNvPr>
          <p:cNvSpPr txBox="1"/>
          <p:nvPr/>
        </p:nvSpPr>
        <p:spPr>
          <a:xfrm>
            <a:off x="3701472" y="2034646"/>
            <a:ext cx="160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</a:rPr>
              <a:t>Зелёный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73F06F-0E98-C05F-DE7C-A35EB7FF517B}"/>
              </a:ext>
            </a:extLst>
          </p:cNvPr>
          <p:cNvSpPr txBox="1"/>
          <p:nvPr/>
        </p:nvSpPr>
        <p:spPr>
          <a:xfrm>
            <a:off x="6419277" y="2010949"/>
            <a:ext cx="1523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Красный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E7DC15-1EF4-FF4D-3320-4205643D2A43}"/>
              </a:ext>
            </a:extLst>
          </p:cNvPr>
          <p:cNvSpPr txBox="1"/>
          <p:nvPr/>
        </p:nvSpPr>
        <p:spPr>
          <a:xfrm>
            <a:off x="9356436" y="1997960"/>
            <a:ext cx="178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Голубой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D1C794-ECE0-40A4-0FE2-D6FCAB6C1EBC}"/>
              </a:ext>
            </a:extLst>
          </p:cNvPr>
          <p:cNvSpPr txBox="1"/>
          <p:nvPr/>
        </p:nvSpPr>
        <p:spPr>
          <a:xfrm>
            <a:off x="609603" y="3837775"/>
            <a:ext cx="211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Оранжевый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12A8E-D3E9-B61B-9E22-1896D6328F3A}"/>
              </a:ext>
            </a:extLst>
          </p:cNvPr>
          <p:cNvSpPr txBox="1"/>
          <p:nvPr/>
        </p:nvSpPr>
        <p:spPr>
          <a:xfrm>
            <a:off x="3935846" y="3802130"/>
            <a:ext cx="1540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</a:rPr>
              <a:t>Синий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096464-2954-E8B6-274D-39CE52FF94E3}"/>
              </a:ext>
            </a:extLst>
          </p:cNvPr>
          <p:cNvSpPr txBox="1"/>
          <p:nvPr/>
        </p:nvSpPr>
        <p:spPr>
          <a:xfrm>
            <a:off x="6359236" y="3678170"/>
            <a:ext cx="230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</a:rPr>
              <a:t>Фиолетовый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60DE4-CD5A-D796-C011-1CCFD9AA6B58}"/>
              </a:ext>
            </a:extLst>
          </p:cNvPr>
          <p:cNvSpPr txBox="1"/>
          <p:nvPr/>
        </p:nvSpPr>
        <p:spPr>
          <a:xfrm>
            <a:off x="9356435" y="3676073"/>
            <a:ext cx="199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>Черный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9402939A-559D-9603-2E97-4E9686CD7225}"/>
              </a:ext>
            </a:extLst>
          </p:cNvPr>
          <p:cNvCxnSpPr/>
          <p:nvPr/>
        </p:nvCxnSpPr>
        <p:spPr>
          <a:xfrm flipV="1">
            <a:off x="789709" y="2686155"/>
            <a:ext cx="9444182" cy="195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35B5B4-0111-00FA-A551-9A1D4CBB1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91" y="4408487"/>
            <a:ext cx="9565453" cy="33530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6456B13-75C5-AD95-521D-9E75D2236912}"/>
              </a:ext>
            </a:extLst>
          </p:cNvPr>
          <p:cNvSpPr txBox="1"/>
          <p:nvPr/>
        </p:nvSpPr>
        <p:spPr>
          <a:xfrm>
            <a:off x="1336966" y="5253181"/>
            <a:ext cx="97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Каждый из вас должен по очереди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прочитать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название цвета в облаке, не сбившись ни разу. Когда облачка заканчиваются, вы продолжаете называть с красного, пока все участники вашей команды не назовут цвет. У вас есть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три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попытки!</a:t>
            </a:r>
          </a:p>
        </p:txBody>
      </p:sp>
      <p:sp>
        <p:nvSpPr>
          <p:cNvPr id="31" name="Управляющая кнопка: &quot;На главную&quot; 3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FCA2CFD-D7DD-2C81-FE8A-CE5B9942D809}"/>
              </a:ext>
            </a:extLst>
          </p:cNvPr>
          <p:cNvSpPr/>
          <p:nvPr/>
        </p:nvSpPr>
        <p:spPr>
          <a:xfrm>
            <a:off x="8138531" y="194873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36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9AAF7-A9B0-3D5E-A3EF-32BC65404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91774C-AAE9-B2C9-2A4B-4451BE98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3417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32191A-C201-A1F9-4DA1-2373E5793252}"/>
              </a:ext>
            </a:extLst>
          </p:cNvPr>
          <p:cNvSpPr txBox="1"/>
          <p:nvPr/>
        </p:nvSpPr>
        <p:spPr>
          <a:xfrm>
            <a:off x="3408217" y="572655"/>
            <a:ext cx="567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Русский язык 500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ABF923-90C6-1822-457E-A72D323EB322}"/>
              </a:ext>
            </a:extLst>
          </p:cNvPr>
          <p:cNvSpPr txBox="1"/>
          <p:nvPr/>
        </p:nvSpPr>
        <p:spPr>
          <a:xfrm>
            <a:off x="1376217" y="1034320"/>
            <a:ext cx="9910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Расставьте ударения в словах: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каталог, договор, звонит, магазин, километр, портфель, щавель, документ, алфавит, ворота.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5E611-191B-1192-B710-240E4F6335A9}"/>
              </a:ext>
            </a:extLst>
          </p:cNvPr>
          <p:cNvSpPr txBox="1"/>
          <p:nvPr/>
        </p:nvSpPr>
        <p:spPr>
          <a:xfrm>
            <a:off x="2985603" y="3057343"/>
            <a:ext cx="34959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каталОг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договОр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звонИт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магазИн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киломЕтр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портфЕль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щавЕль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докумЕнт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алфавИт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24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ворОта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EE13F5-5DB3-880F-B9AB-8157FA23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126" y="2632057"/>
            <a:ext cx="5236918" cy="3310415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3585E28-7772-4628-C3E7-4CBF0B8EE5F0}"/>
              </a:ext>
            </a:extLst>
          </p:cNvPr>
          <p:cNvSpPr/>
          <p:nvPr/>
        </p:nvSpPr>
        <p:spPr>
          <a:xfrm>
            <a:off x="8746837" y="11570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0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DF8087-A8DF-B2C3-7D5E-12A8ED9B9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8" y="-652466"/>
            <a:ext cx="12256655" cy="8162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7A7EBE-2FB3-986E-DA01-5E4822038D53}"/>
              </a:ext>
            </a:extLst>
          </p:cNvPr>
          <p:cNvSpPr txBox="1"/>
          <p:nvPr/>
        </p:nvSpPr>
        <p:spPr>
          <a:xfrm>
            <a:off x="4082473" y="480291"/>
            <a:ext cx="446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 100 очков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E0278-0EE5-B45F-BAE0-0CB934F3F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67" y="92364"/>
            <a:ext cx="38576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823B59-EC92-221A-596E-A689CE66B655}"/>
              </a:ext>
            </a:extLst>
          </p:cNvPr>
          <p:cNvSpPr txBox="1"/>
          <p:nvPr/>
        </p:nvSpPr>
        <p:spPr>
          <a:xfrm>
            <a:off x="3999345" y="1243716"/>
            <a:ext cx="737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Вспомните названия музыкальных инструментов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623EE4-211A-A9E3-84C5-6FAC8ADCB8E7}"/>
              </a:ext>
            </a:extLst>
          </p:cNvPr>
          <p:cNvSpPr txBox="1"/>
          <p:nvPr/>
        </p:nvSpPr>
        <p:spPr>
          <a:xfrm>
            <a:off x="4845424" y="3289479"/>
            <a:ext cx="4755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Барабан, рояль(пианино), гитара, флейта, труба, ксилофон, скрипка, бубен, треугольник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AA7FA-9B7D-8370-430B-561D5335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232" y="2568119"/>
            <a:ext cx="5236918" cy="3310415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7B2D730-C312-3111-2EB2-66884139A362}"/>
              </a:ext>
            </a:extLst>
          </p:cNvPr>
          <p:cNvSpPr/>
          <p:nvPr/>
        </p:nvSpPr>
        <p:spPr>
          <a:xfrm>
            <a:off x="8242645" y="9236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6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2950-9A47-A3A5-A3DD-57547AE3D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190A06-32D6-4A07-8B08-BEF9312C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8" y="-652466"/>
            <a:ext cx="12256655" cy="8162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2D5C2-0A68-2434-92CE-06B5C5C4D7F3}"/>
              </a:ext>
            </a:extLst>
          </p:cNvPr>
          <p:cNvSpPr txBox="1"/>
          <p:nvPr/>
        </p:nvSpPr>
        <p:spPr>
          <a:xfrm>
            <a:off x="4082473" y="480291"/>
            <a:ext cx="446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 200 очков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9C4242-B4BC-40A4-F157-BC867D254C38}"/>
              </a:ext>
            </a:extLst>
          </p:cNvPr>
          <p:cNvSpPr txBox="1"/>
          <p:nvPr/>
        </p:nvSpPr>
        <p:spPr>
          <a:xfrm>
            <a:off x="859081" y="1091479"/>
            <a:ext cx="737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Отгадайте загадку: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Семь ребят на лесенке 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Заиграли песенки.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 теперь назовите их все!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573A3A-0016-13A7-06BC-739F26CB771A}"/>
              </a:ext>
            </a:extLst>
          </p:cNvPr>
          <p:cNvSpPr txBox="1"/>
          <p:nvPr/>
        </p:nvSpPr>
        <p:spPr>
          <a:xfrm>
            <a:off x="2209301" y="3205113"/>
            <a:ext cx="25364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До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Рэ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Ми 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Фа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Соль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Ля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Си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27FD48-9CBA-6F4F-47DB-B4FA1986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81" y="2810663"/>
            <a:ext cx="5236918" cy="33104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27304D-F56F-3BF5-A438-5343E67951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50" y="1545520"/>
            <a:ext cx="5043816" cy="5043816"/>
          </a:xfrm>
          <a:prstGeom prst="rect">
            <a:avLst/>
          </a:prstGeom>
        </p:spPr>
      </p:pic>
      <p:sp>
        <p:nvSpPr>
          <p:cNvPr id="13" name="Управляющая кнопка: &quot;На главную&quot;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B039A93-E3AF-5EB0-009F-B81D416E655B}"/>
              </a:ext>
            </a:extLst>
          </p:cNvPr>
          <p:cNvSpPr/>
          <p:nvPr/>
        </p:nvSpPr>
        <p:spPr>
          <a:xfrm>
            <a:off x="7860908" y="189915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70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517DB5-E02D-1D01-766A-0EEF6CFCD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089"/>
            <a:ext cx="12192000" cy="8121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9908D8-88B5-1743-2220-2438C61FDDC2}"/>
              </a:ext>
            </a:extLst>
          </p:cNvPr>
          <p:cNvSpPr txBox="1"/>
          <p:nvPr/>
        </p:nvSpPr>
        <p:spPr>
          <a:xfrm>
            <a:off x="856735" y="810358"/>
            <a:ext cx="306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Окружающий мир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62749-87D7-4852-CDEF-B155CC67F328}"/>
              </a:ext>
            </a:extLst>
          </p:cNvPr>
          <p:cNvSpPr txBox="1"/>
          <p:nvPr/>
        </p:nvSpPr>
        <p:spPr>
          <a:xfrm>
            <a:off x="980303" y="1768500"/>
            <a:ext cx="2199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Математика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842C-F996-49B7-18EE-FDCD3B0829AC}"/>
              </a:ext>
            </a:extLst>
          </p:cNvPr>
          <p:cNvSpPr txBox="1"/>
          <p:nvPr/>
        </p:nvSpPr>
        <p:spPr>
          <a:xfrm>
            <a:off x="980303" y="2726642"/>
            <a:ext cx="25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Русский язык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51EE58-0AEB-88BE-61C0-428ABFD2C4DF}"/>
              </a:ext>
            </a:extLst>
          </p:cNvPr>
          <p:cNvSpPr txBox="1"/>
          <p:nvPr/>
        </p:nvSpPr>
        <p:spPr>
          <a:xfrm>
            <a:off x="980303" y="3436743"/>
            <a:ext cx="1408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Музыка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32606-FD14-BBF1-82E5-3DFD323FBD97}"/>
              </a:ext>
            </a:extLst>
          </p:cNvPr>
          <p:cNvSpPr txBox="1"/>
          <p:nvPr/>
        </p:nvSpPr>
        <p:spPr>
          <a:xfrm>
            <a:off x="980303" y="4394885"/>
            <a:ext cx="25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Моя Россия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A4D08-0DC2-C3A9-0688-008D3CB8258C}"/>
              </a:ext>
            </a:extLst>
          </p:cNvPr>
          <p:cNvSpPr txBox="1"/>
          <p:nvPr/>
        </p:nvSpPr>
        <p:spPr>
          <a:xfrm>
            <a:off x="980303" y="5353027"/>
            <a:ext cx="2965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Физкультура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FDB9C-C58F-28DE-C70D-BFAB7B02729A}"/>
              </a:ext>
            </a:extLst>
          </p:cNvPr>
          <p:cNvSpPr txBox="1"/>
          <p:nvPr/>
        </p:nvSpPr>
        <p:spPr>
          <a:xfrm>
            <a:off x="4279549" y="837521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3" action="ppaction://hlinksldjump"/>
              </a:rPr>
              <a:t>100 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4" action="ppaction://hlinksldjump"/>
              </a:rPr>
              <a:t>200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5" action="ppaction://hlinksldjump"/>
              </a:rPr>
              <a:t>300 </a:t>
            </a:r>
            <a:r>
              <a:rPr lang="ru-RU" dirty="0">
                <a:latin typeface="Arial Black" panose="020B0A04020102020204" pitchFamily="34" charset="0"/>
              </a:rPr>
              <a:t>         </a:t>
            </a:r>
            <a:r>
              <a:rPr lang="ru-RU" dirty="0">
                <a:latin typeface="Arial Black" panose="020B0A04020102020204" pitchFamily="34" charset="0"/>
                <a:hlinkClick r:id="rId6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7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3FF5D-4008-71CD-B47E-8D9E92B23973}"/>
              </a:ext>
            </a:extLst>
          </p:cNvPr>
          <p:cNvSpPr txBox="1"/>
          <p:nvPr/>
        </p:nvSpPr>
        <p:spPr>
          <a:xfrm>
            <a:off x="4279550" y="1789318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8" action="ppaction://hlinksldjump"/>
              </a:rPr>
              <a:t>100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9" action="ppaction://hlinksldjump"/>
              </a:rPr>
              <a:t>200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10" action="ppaction://hlinksldjump"/>
              </a:rPr>
              <a:t>300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11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12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1A4BA-B8AE-641D-97C6-D87416135FC9}"/>
              </a:ext>
            </a:extLst>
          </p:cNvPr>
          <p:cNvSpPr txBox="1"/>
          <p:nvPr/>
        </p:nvSpPr>
        <p:spPr>
          <a:xfrm>
            <a:off x="4279553" y="2742031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13" action="ppaction://hlinksldjump"/>
              </a:rPr>
              <a:t>100 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14" action="ppaction://hlinksldjump"/>
              </a:rPr>
              <a:t>200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15" action="ppaction://hlinksldjump"/>
              </a:rPr>
              <a:t>300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16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17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9554B-2818-D293-9441-F36C40285DD8}"/>
              </a:ext>
            </a:extLst>
          </p:cNvPr>
          <p:cNvSpPr txBox="1"/>
          <p:nvPr/>
        </p:nvSpPr>
        <p:spPr>
          <a:xfrm>
            <a:off x="4279551" y="3451734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18" action="ppaction://hlinksldjump"/>
              </a:rPr>
              <a:t>100 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19" action="ppaction://hlinksldjump"/>
              </a:rPr>
              <a:t>200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20" action="ppaction://hlinksldjump"/>
              </a:rPr>
              <a:t>300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21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22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B64057-A6BF-DDF9-2D19-E00E3773FE79}"/>
              </a:ext>
            </a:extLst>
          </p:cNvPr>
          <p:cNvSpPr txBox="1"/>
          <p:nvPr/>
        </p:nvSpPr>
        <p:spPr>
          <a:xfrm>
            <a:off x="4279552" y="4404447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23" action="ppaction://hlinksldjump"/>
              </a:rPr>
              <a:t>100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24" action="ppaction://hlinksldjump"/>
              </a:rPr>
              <a:t>200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25" action="ppaction://hlinksldjump"/>
              </a:rPr>
              <a:t>300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26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27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04185-DDB7-AB0B-0D02-033DEFD2B61B}"/>
              </a:ext>
            </a:extLst>
          </p:cNvPr>
          <p:cNvSpPr txBox="1"/>
          <p:nvPr/>
        </p:nvSpPr>
        <p:spPr>
          <a:xfrm>
            <a:off x="4279551" y="5368416"/>
            <a:ext cx="60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  <a:hlinkClick r:id="rId28" action="ppaction://hlinksldjump"/>
              </a:rPr>
              <a:t>100  </a:t>
            </a:r>
            <a:r>
              <a:rPr lang="ru-RU" dirty="0">
                <a:latin typeface="Arial Black" panose="020B0A04020102020204" pitchFamily="34" charset="0"/>
              </a:rPr>
              <a:t>         </a:t>
            </a:r>
            <a:r>
              <a:rPr lang="ru-RU" dirty="0">
                <a:latin typeface="Arial Black" panose="020B0A04020102020204" pitchFamily="34" charset="0"/>
                <a:hlinkClick r:id="rId29" action="ppaction://hlinksldjump"/>
              </a:rPr>
              <a:t>200 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30" action="ppaction://hlinksldjump"/>
              </a:rPr>
              <a:t>300</a:t>
            </a:r>
            <a:r>
              <a:rPr lang="ru-RU" dirty="0">
                <a:latin typeface="Arial Black" panose="020B0A04020102020204" pitchFamily="34" charset="0"/>
              </a:rPr>
              <a:t>          </a:t>
            </a:r>
            <a:r>
              <a:rPr lang="ru-RU" dirty="0">
                <a:latin typeface="Arial Black" panose="020B0A04020102020204" pitchFamily="34" charset="0"/>
                <a:hlinkClick r:id="rId31" action="ppaction://hlinksldjump"/>
              </a:rPr>
              <a:t>400</a:t>
            </a:r>
            <a:r>
              <a:rPr lang="ru-RU" dirty="0">
                <a:latin typeface="Arial Black" panose="020B0A04020102020204" pitchFamily="34" charset="0"/>
              </a:rPr>
              <a:t>           </a:t>
            </a:r>
            <a:r>
              <a:rPr lang="ru-RU" dirty="0">
                <a:latin typeface="Arial Black" panose="020B0A04020102020204" pitchFamily="34" charset="0"/>
                <a:hlinkClick r:id="rId32" action="ppaction://hlinksldjump"/>
              </a:rPr>
              <a:t>500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31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80007-60F3-CCBB-4CE4-494AA090E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4B2902-0A69-A9F5-349F-65FD203FA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8" y="-652466"/>
            <a:ext cx="12256655" cy="8162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294BF-B44B-9561-A6DE-C7BE93250EDA}"/>
              </a:ext>
            </a:extLst>
          </p:cNvPr>
          <p:cNvSpPr txBox="1"/>
          <p:nvPr/>
        </p:nvSpPr>
        <p:spPr>
          <a:xfrm>
            <a:off x="4082473" y="480291"/>
            <a:ext cx="446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 300 очков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DB683E-504A-EFB8-4988-BA22C7421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09" y="2634281"/>
            <a:ext cx="7316064" cy="48761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F95D8A-AAC0-A93E-AFB1-9201769412DA}"/>
              </a:ext>
            </a:extLst>
          </p:cNvPr>
          <p:cNvSpPr txBox="1"/>
          <p:nvPr/>
        </p:nvSpPr>
        <p:spPr>
          <a:xfrm>
            <a:off x="1168924" y="1098516"/>
            <a:ext cx="9209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 Как называется одна из самых знаменитых балетных постановок во всем мире, написанной  Петром Ильичом Чайковским?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E83456-0BBA-6645-0366-1D7277BBC072}"/>
              </a:ext>
            </a:extLst>
          </p:cNvPr>
          <p:cNvSpPr txBox="1"/>
          <p:nvPr/>
        </p:nvSpPr>
        <p:spPr>
          <a:xfrm>
            <a:off x="7290514" y="4487598"/>
            <a:ext cx="4590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Лебединое озеро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8BC4AE-FC2A-BBC2-724D-D3FF1CCF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555" y="3391006"/>
            <a:ext cx="5236918" cy="3310415"/>
          </a:xfrm>
          <a:prstGeom prst="rect">
            <a:avLst/>
          </a:prstGeom>
        </p:spPr>
      </p:pic>
      <p:sp>
        <p:nvSpPr>
          <p:cNvPr id="13" name="Управляющая кнопка: &quot;На главную&quot;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7D6172F-4A2C-669A-BD34-D34D203B22AE}"/>
              </a:ext>
            </a:extLst>
          </p:cNvPr>
          <p:cNvSpPr/>
          <p:nvPr/>
        </p:nvSpPr>
        <p:spPr>
          <a:xfrm>
            <a:off x="9566014" y="32685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9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B5AF5-E59B-6AEE-0CF2-DE6265695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1991D7-A190-CCD3-F236-7E6EB5FF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8" y="-652466"/>
            <a:ext cx="12256655" cy="81629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A35D9A-7AE1-54F4-57AA-D7E37A7EEE62}"/>
              </a:ext>
            </a:extLst>
          </p:cNvPr>
          <p:cNvSpPr txBox="1"/>
          <p:nvPr/>
        </p:nvSpPr>
        <p:spPr>
          <a:xfrm>
            <a:off x="4082473" y="480291"/>
            <a:ext cx="4461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 400 очков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C8585B-893E-EE78-D4D6-6F0B95D2B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3787" y="1034100"/>
            <a:ext cx="4376260" cy="5607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12839-37ED-28DB-B8CF-749EF785127B}"/>
              </a:ext>
            </a:extLst>
          </p:cNvPr>
          <p:cNvSpPr txBox="1"/>
          <p:nvPr/>
        </p:nvSpPr>
        <p:spPr>
          <a:xfrm>
            <a:off x="4082473" y="941956"/>
            <a:ext cx="70364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Назовите фамилию австрийского композитора и музыканта-виртуоза, представителя венской классической школы? Он - один из самых популярных классических композиторов, оказал большое влияние на мировую музыкальную культуру. Считался ребёнком-вундеркиндом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446AE-3CA2-1E96-3C92-B418D80496A3}"/>
              </a:ext>
            </a:extLst>
          </p:cNvPr>
          <p:cNvSpPr txBox="1"/>
          <p:nvPr/>
        </p:nvSpPr>
        <p:spPr>
          <a:xfrm>
            <a:off x="6597443" y="5057208"/>
            <a:ext cx="2508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Моцарт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A748B1-AC36-42A1-A4EA-E91AA3F53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664" y="3928158"/>
            <a:ext cx="5236918" cy="3310415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33ACFC9-6B41-B201-D946-D83A59D59F2F}"/>
              </a:ext>
            </a:extLst>
          </p:cNvPr>
          <p:cNvSpPr/>
          <p:nvPr/>
        </p:nvSpPr>
        <p:spPr>
          <a:xfrm>
            <a:off x="10158582" y="189916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8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6E421-A1EA-ACFE-E449-8BFB12C0D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13F006-A1EB-A29B-DA0C-A0D5181A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8" y="-652466"/>
            <a:ext cx="12256655" cy="81629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8EBB5-E0E5-F3D3-B0CD-6FA827CFC24D}"/>
              </a:ext>
            </a:extLst>
          </p:cNvPr>
          <p:cNvSpPr txBox="1"/>
          <p:nvPr/>
        </p:nvSpPr>
        <p:spPr>
          <a:xfrm>
            <a:off x="3648172" y="339365"/>
            <a:ext cx="505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 500 очков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A47E9-A214-E3BD-F5A1-1F18F6FC4BAF}"/>
              </a:ext>
            </a:extLst>
          </p:cNvPr>
          <p:cNvSpPr txBox="1"/>
          <p:nvPr/>
        </p:nvSpPr>
        <p:spPr>
          <a:xfrm>
            <a:off x="4199640" y="777495"/>
            <a:ext cx="3949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Джекпот!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F5ECC-FABA-BD68-B397-415C8E8B4813}"/>
              </a:ext>
            </a:extLst>
          </p:cNvPr>
          <p:cNvSpPr txBox="1"/>
          <p:nvPr/>
        </p:nvSpPr>
        <p:spPr>
          <a:xfrm>
            <a:off x="1753385" y="1451728"/>
            <a:ext cx="7956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Четверо играли в домино 4 часа. Сколько часов играл каждый?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A8948B-2109-EFCF-8F59-FA835951CC4A}"/>
              </a:ext>
            </a:extLst>
          </p:cNvPr>
          <p:cNvSpPr txBox="1"/>
          <p:nvPr/>
        </p:nvSpPr>
        <p:spPr>
          <a:xfrm>
            <a:off x="8049867" y="3404909"/>
            <a:ext cx="2366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4 часа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CC30DB-B402-7282-6E94-6B9C1C61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64" y="2505468"/>
            <a:ext cx="5236918" cy="33104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ED516A7-2FF8-DC05-4D64-118766D41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32" y="2550138"/>
            <a:ext cx="3739145" cy="3739145"/>
          </a:xfrm>
          <a:prstGeom prst="rect">
            <a:avLst/>
          </a:prstGeom>
        </p:spPr>
      </p:pic>
      <p:sp>
        <p:nvSpPr>
          <p:cNvPr id="15" name="Управляющая кнопка: &quot;На главную&quot;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296D3A9-0D73-E6BA-C6A3-EE92F34AC6BF}"/>
              </a:ext>
            </a:extLst>
          </p:cNvPr>
          <p:cNvSpPr/>
          <p:nvPr/>
        </p:nvSpPr>
        <p:spPr>
          <a:xfrm>
            <a:off x="8731199" y="158061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17222A-7AC9-4689-7921-72B471666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15" y="-914400"/>
            <a:ext cx="12371415" cy="824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360FCE-157C-2A59-011C-50F4FD5CE665}"/>
              </a:ext>
            </a:extLst>
          </p:cNvPr>
          <p:cNvSpPr txBox="1"/>
          <p:nvPr/>
        </p:nvSpPr>
        <p:spPr>
          <a:xfrm>
            <a:off x="3186545" y="314036"/>
            <a:ext cx="423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Моя Россия 100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055DE-47EE-3F06-DB8A-498EED2479EC}"/>
              </a:ext>
            </a:extLst>
          </p:cNvPr>
          <p:cNvSpPr txBox="1"/>
          <p:nvPr/>
        </p:nvSpPr>
        <p:spPr>
          <a:xfrm>
            <a:off x="991814" y="771691"/>
            <a:ext cx="7185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Назовите столицу России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9A67B-8284-E915-F838-B6DFFC6F3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08" y="2152676"/>
            <a:ext cx="12236850" cy="534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62908B-7DC8-92FE-76F3-A9A1E9B5C77A}"/>
              </a:ext>
            </a:extLst>
          </p:cNvPr>
          <p:cNvSpPr txBox="1"/>
          <p:nvPr/>
        </p:nvSpPr>
        <p:spPr>
          <a:xfrm>
            <a:off x="7763692" y="1193971"/>
            <a:ext cx="315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Москва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8354A-2402-3614-7250-D44F1117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223" y="246650"/>
            <a:ext cx="5236918" cy="3310415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5641C68-34D1-71AA-C57F-AAECF0092B3A}"/>
              </a:ext>
            </a:extLst>
          </p:cNvPr>
          <p:cNvSpPr/>
          <p:nvPr/>
        </p:nvSpPr>
        <p:spPr>
          <a:xfrm>
            <a:off x="-61503" y="151555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A4173-0852-6226-7592-432DD8EFF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C6242-FBD1-AA13-6D55-1E8615C4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15" y="-914400"/>
            <a:ext cx="12371415" cy="824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ACD34E-E24F-5E01-FA47-F17A1875B5A1}"/>
              </a:ext>
            </a:extLst>
          </p:cNvPr>
          <p:cNvSpPr txBox="1"/>
          <p:nvPr/>
        </p:nvSpPr>
        <p:spPr>
          <a:xfrm>
            <a:off x="3186545" y="314036"/>
            <a:ext cx="423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Моя Россия 200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1799E-E3A5-B8E3-CF25-327092F97040}"/>
              </a:ext>
            </a:extLst>
          </p:cNvPr>
          <p:cNvSpPr txBox="1"/>
          <p:nvPr/>
        </p:nvSpPr>
        <p:spPr>
          <a:xfrm>
            <a:off x="1256552" y="700761"/>
            <a:ext cx="7185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Какие три цвета присутствуют в флаге России и какой герб изображён на нём?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B6953-2FF4-760F-36D2-08F945632590}"/>
              </a:ext>
            </a:extLst>
          </p:cNvPr>
          <p:cNvSpPr txBox="1"/>
          <p:nvPr/>
        </p:nvSpPr>
        <p:spPr>
          <a:xfrm>
            <a:off x="5090210" y="3204466"/>
            <a:ext cx="4996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Белый, синий, красный</a:t>
            </a:r>
          </a:p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Герб – золотой двухглавый орёл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113FC8-D90D-4F4D-2E7A-8D9CC189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06" y="2004137"/>
            <a:ext cx="5236918" cy="331041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A55D6C-CA34-39D4-8962-E7D43250F0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2" y="2184314"/>
            <a:ext cx="4926670" cy="4259106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D95984A-BD29-9983-EB9D-047481E8D6ED}"/>
              </a:ext>
            </a:extLst>
          </p:cNvPr>
          <p:cNvGrpSpPr/>
          <p:nvPr/>
        </p:nvGrpSpPr>
        <p:grpSpPr>
          <a:xfrm>
            <a:off x="-179415" y="2004137"/>
            <a:ext cx="5175621" cy="4651187"/>
            <a:chOff x="-179415" y="2004137"/>
            <a:chExt cx="5175621" cy="4651187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D6396BE2-FF63-34AA-0CDA-5CD9794E5F6B}"/>
                </a:ext>
              </a:extLst>
            </p:cNvPr>
            <p:cNvSpPr/>
            <p:nvPr/>
          </p:nvSpPr>
          <p:spPr>
            <a:xfrm>
              <a:off x="-179415" y="2004137"/>
              <a:ext cx="5175621" cy="46511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F93E29-4A00-9432-6230-F8FD207EEB31}"/>
                </a:ext>
              </a:extLst>
            </p:cNvPr>
            <p:cNvSpPr txBox="1"/>
            <p:nvPr/>
          </p:nvSpPr>
          <p:spPr>
            <a:xfrm>
              <a:off x="982386" y="3101419"/>
              <a:ext cx="33539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Нажмите чтобы показать фото!</a:t>
              </a:r>
            </a:p>
          </p:txBody>
        </p:sp>
      </p:grpSp>
      <p:sp>
        <p:nvSpPr>
          <p:cNvPr id="15" name="Управляющая кнопка: &quot;На главную&quot;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D2EF63-8D91-F439-5A53-C7A1E5B6BB3F}"/>
              </a:ext>
            </a:extLst>
          </p:cNvPr>
          <p:cNvSpPr/>
          <p:nvPr/>
        </p:nvSpPr>
        <p:spPr>
          <a:xfrm>
            <a:off x="9330020" y="254493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F4C8-57D8-B445-41C6-C9FA2B9E9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E639A0-4F76-67AE-71F9-5D41B6E1B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15" y="-914400"/>
            <a:ext cx="12371415" cy="824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1FA50-80FF-D70E-1A60-CF73C6A676CD}"/>
              </a:ext>
            </a:extLst>
          </p:cNvPr>
          <p:cNvSpPr txBox="1"/>
          <p:nvPr/>
        </p:nvSpPr>
        <p:spPr>
          <a:xfrm>
            <a:off x="3186545" y="314036"/>
            <a:ext cx="423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Моя Россия 300 очков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CBC78-B386-CF92-1763-8095B621BEFA}"/>
              </a:ext>
            </a:extLst>
          </p:cNvPr>
          <p:cNvSpPr txBox="1"/>
          <p:nvPr/>
        </p:nvSpPr>
        <p:spPr>
          <a:xfrm>
            <a:off x="1102935" y="1124270"/>
            <a:ext cx="1126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Назовите имя, отчество и фамилию президента России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1FF3CA-2F18-B93F-213E-6D21FA03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3" y="1774284"/>
            <a:ext cx="4045811" cy="57266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1C5D50-3294-AED8-0045-FFB7B5C2BB98}"/>
              </a:ext>
            </a:extLst>
          </p:cNvPr>
          <p:cNvSpPr txBox="1"/>
          <p:nvPr/>
        </p:nvSpPr>
        <p:spPr>
          <a:xfrm>
            <a:off x="6096000" y="3429000"/>
            <a:ext cx="3886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Владимир Владимирович Путин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4F073F-F6EE-3332-DC0E-DE72B7628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083" y="2535718"/>
            <a:ext cx="5236918" cy="3310415"/>
          </a:xfrm>
          <a:prstGeom prst="rect">
            <a:avLst/>
          </a:prstGeom>
        </p:spPr>
      </p:pic>
      <p:sp>
        <p:nvSpPr>
          <p:cNvPr id="13" name="Управляющая кнопка: &quot;На главную&quot;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FFF13BB-C64C-CE18-594D-B16760C2CAD3}"/>
              </a:ext>
            </a:extLst>
          </p:cNvPr>
          <p:cNvSpPr/>
          <p:nvPr/>
        </p:nvSpPr>
        <p:spPr>
          <a:xfrm>
            <a:off x="9982986" y="-42387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54915-4A85-70EB-695E-EB06303D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CD4F49-2CFE-A14B-BB14-1A45692C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15" y="-914400"/>
            <a:ext cx="12371415" cy="824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9A7C45-8F3D-6332-9831-476C5E12E58E}"/>
              </a:ext>
            </a:extLst>
          </p:cNvPr>
          <p:cNvSpPr txBox="1"/>
          <p:nvPr/>
        </p:nvSpPr>
        <p:spPr>
          <a:xfrm>
            <a:off x="3186545" y="314036"/>
            <a:ext cx="423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Моя Россия 400 очков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ED1DAA-AC49-5119-6C79-9561842C4585}"/>
              </a:ext>
            </a:extLst>
          </p:cNvPr>
          <p:cNvSpPr txBox="1"/>
          <p:nvPr/>
        </p:nvSpPr>
        <p:spPr>
          <a:xfrm>
            <a:off x="1102935" y="1124270"/>
            <a:ext cx="1126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Что за праздник проходит 9 мая и чему он посвящён?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38CEA-29BD-C508-CD1D-342CD44BF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36" y="2070268"/>
            <a:ext cx="5874255" cy="3909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0B34D8-E8A8-8C2F-538D-50E4DE38AB0B}"/>
              </a:ext>
            </a:extLst>
          </p:cNvPr>
          <p:cNvSpPr txBox="1"/>
          <p:nvPr/>
        </p:nvSpPr>
        <p:spPr>
          <a:xfrm>
            <a:off x="641022" y="2232265"/>
            <a:ext cx="4839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День Победы — государственный праздник, посвящённый победе Советского Союза над нацистской Германией в Великой Отечественной войне 1941–1945 годов.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DF505E-C3AA-9C6D-D257-7132DF47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1861"/>
            <a:ext cx="5942136" cy="4147795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C9CCEB2-65AE-1BC5-B695-4972606718A8}"/>
              </a:ext>
            </a:extLst>
          </p:cNvPr>
          <p:cNvSpPr/>
          <p:nvPr/>
        </p:nvSpPr>
        <p:spPr>
          <a:xfrm>
            <a:off x="9945279" y="8185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87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9CFE2-6A1C-2E90-80C8-D6B6053FB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D7666C-6A9B-7DEA-D291-9121AE811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415" y="-914400"/>
            <a:ext cx="12371415" cy="8241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59FF22-CB85-EF5B-0242-01F1BDC8CBCD}"/>
              </a:ext>
            </a:extLst>
          </p:cNvPr>
          <p:cNvSpPr txBox="1"/>
          <p:nvPr/>
        </p:nvSpPr>
        <p:spPr>
          <a:xfrm>
            <a:off x="3186545" y="314036"/>
            <a:ext cx="423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Моя Россия 500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5FC1E-88AC-4C42-BD07-A01635E9EE82}"/>
              </a:ext>
            </a:extLst>
          </p:cNvPr>
          <p:cNvSpPr txBox="1"/>
          <p:nvPr/>
        </p:nvSpPr>
        <p:spPr>
          <a:xfrm>
            <a:off x="1348034" y="886287"/>
            <a:ext cx="8578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Каким словом называют основной закон страны, который определяет устройство государства, законы, права и обязанности граждан?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FE2CC7-F2DE-1167-DE33-54BB3729C41B}"/>
              </a:ext>
            </a:extLst>
          </p:cNvPr>
          <p:cNvSpPr txBox="1"/>
          <p:nvPr/>
        </p:nvSpPr>
        <p:spPr>
          <a:xfrm>
            <a:off x="1734531" y="4065047"/>
            <a:ext cx="4015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Конституция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452C9-E6C9-8D24-C2F2-E844D1BC1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38" y="2878792"/>
            <a:ext cx="5250730" cy="36651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509F81-06BF-D56B-790E-D39092AB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381" y="2425310"/>
            <a:ext cx="3013433" cy="48220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ACEDDB-46FE-9896-D78C-3BD47AC742DB}"/>
              </a:ext>
            </a:extLst>
          </p:cNvPr>
          <p:cNvSpPr/>
          <p:nvPr/>
        </p:nvSpPr>
        <p:spPr>
          <a:xfrm>
            <a:off x="6985261" y="2254167"/>
            <a:ext cx="3453354" cy="51281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Нажмите чтобы увидеть фотографию! </a:t>
            </a:r>
          </a:p>
        </p:txBody>
      </p:sp>
      <p:sp>
        <p:nvSpPr>
          <p:cNvPr id="12" name="Управляющая кнопка: &quot;На главную&quot;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F57BF95-8C4D-E439-9D6B-F29F0B2EF2D9}"/>
              </a:ext>
            </a:extLst>
          </p:cNvPr>
          <p:cNvSpPr/>
          <p:nvPr/>
        </p:nvSpPr>
        <p:spPr>
          <a:xfrm>
            <a:off x="10016796" y="148676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1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26D64D-0913-D906-0A77-94E49B3B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8" y="-803352"/>
            <a:ext cx="12448668" cy="829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F9B8-FEE5-528A-6480-23EB86E7F42E}"/>
              </a:ext>
            </a:extLst>
          </p:cNvPr>
          <p:cNvSpPr txBox="1"/>
          <p:nvPr/>
        </p:nvSpPr>
        <p:spPr>
          <a:xfrm>
            <a:off x="3249105" y="414779"/>
            <a:ext cx="569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100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737AF-E184-A4C6-1E1B-12DDF15D2EC9}"/>
              </a:ext>
            </a:extLst>
          </p:cNvPr>
          <p:cNvSpPr txBox="1"/>
          <p:nvPr/>
        </p:nvSpPr>
        <p:spPr>
          <a:xfrm>
            <a:off x="1819372" y="876444"/>
            <a:ext cx="6391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Составьте правильно названия спортивных игр: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0B38A-D0D6-796F-CDFD-09B4AC0ABF9D}"/>
              </a:ext>
            </a:extLst>
          </p:cNvPr>
          <p:cNvSpPr txBox="1"/>
          <p:nvPr/>
        </p:nvSpPr>
        <p:spPr>
          <a:xfrm>
            <a:off x="1093509" y="1970202"/>
            <a:ext cx="229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Вйбелоло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5A688E-ED99-F880-E385-B2535F0C4E85}"/>
              </a:ext>
            </a:extLst>
          </p:cNvPr>
          <p:cNvSpPr txBox="1"/>
          <p:nvPr/>
        </p:nvSpPr>
        <p:spPr>
          <a:xfrm>
            <a:off x="3249105" y="1970201"/>
            <a:ext cx="1960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Фтолуб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5AB94-83D9-DC3B-817E-81C95F1D676F}"/>
              </a:ext>
            </a:extLst>
          </p:cNvPr>
          <p:cNvSpPr txBox="1"/>
          <p:nvPr/>
        </p:nvSpPr>
        <p:spPr>
          <a:xfrm>
            <a:off x="4838095" y="1970200"/>
            <a:ext cx="2432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Ббетолсак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F0C3CC-9E56-775D-FC50-B459F9EE3C5B}"/>
              </a:ext>
            </a:extLst>
          </p:cNvPr>
          <p:cNvSpPr txBox="1"/>
          <p:nvPr/>
        </p:nvSpPr>
        <p:spPr>
          <a:xfrm>
            <a:off x="7000973" y="1979126"/>
            <a:ext cx="157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Хйкеко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3A8A7-7438-7537-BEF7-B03D30497D3D}"/>
              </a:ext>
            </a:extLst>
          </p:cNvPr>
          <p:cNvSpPr txBox="1"/>
          <p:nvPr/>
        </p:nvSpPr>
        <p:spPr>
          <a:xfrm>
            <a:off x="8478986" y="2007657"/>
            <a:ext cx="2290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Тннсеи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C1BED-CCC1-32EA-8424-FBD89BECA57B}"/>
              </a:ext>
            </a:extLst>
          </p:cNvPr>
          <p:cNvSpPr txBox="1"/>
          <p:nvPr/>
        </p:nvSpPr>
        <p:spPr>
          <a:xfrm>
            <a:off x="1979628" y="3203722"/>
            <a:ext cx="3629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Волейбол, футбол, баскетбол, хоккей, теннис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0B0A16-8563-B3DD-367C-83E541F1A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08" y="2648988"/>
            <a:ext cx="5249111" cy="3664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3FD092-3036-AF7C-CC44-0406903B7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78" y="2838654"/>
            <a:ext cx="5481262" cy="4110947"/>
          </a:xfrm>
          <a:prstGeom prst="rect">
            <a:avLst/>
          </a:prstGeom>
        </p:spPr>
      </p:pic>
      <p:sp>
        <p:nvSpPr>
          <p:cNvPr id="14" name="Управляющая кнопка: &quot;На главную&quot; 1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C83AD7B-4A1E-8CE0-E161-D5D0916EE328}"/>
              </a:ext>
            </a:extLst>
          </p:cNvPr>
          <p:cNvSpPr/>
          <p:nvPr/>
        </p:nvSpPr>
        <p:spPr>
          <a:xfrm>
            <a:off x="9158956" y="249526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42880-824D-7D5E-F989-25C96E1C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369A32-8101-C8C9-18ED-7D8C0E4AB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8" y="-803352"/>
            <a:ext cx="12448668" cy="829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61F13-BF02-2B66-B76D-086CB1C16B6F}"/>
              </a:ext>
            </a:extLst>
          </p:cNvPr>
          <p:cNvSpPr txBox="1"/>
          <p:nvPr/>
        </p:nvSpPr>
        <p:spPr>
          <a:xfrm>
            <a:off x="3249105" y="414779"/>
            <a:ext cx="569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200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22E810-5A90-EDC9-178D-22233D0231FC}"/>
              </a:ext>
            </a:extLst>
          </p:cNvPr>
          <p:cNvSpPr txBox="1"/>
          <p:nvPr/>
        </p:nvSpPr>
        <p:spPr>
          <a:xfrm>
            <a:off x="1819372" y="876444"/>
            <a:ext cx="639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Джекпот!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84DA26-7828-5B87-2812-2456D41667C0}"/>
              </a:ext>
            </a:extLst>
          </p:cNvPr>
          <p:cNvSpPr txBox="1"/>
          <p:nvPr/>
        </p:nvSpPr>
        <p:spPr>
          <a:xfrm>
            <a:off x="933254" y="1527143"/>
            <a:ext cx="938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Придумайте как можно больше рифм к слову урок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315D7E-CDEC-7A59-7234-CC8467988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518" y="1988808"/>
            <a:ext cx="5545105" cy="4973266"/>
          </a:xfrm>
          <a:prstGeom prst="rect">
            <a:avLst/>
          </a:prstGeom>
        </p:spPr>
      </p:pic>
      <p:sp>
        <p:nvSpPr>
          <p:cNvPr id="15" name="Управляющая кнопка: &quot;На главную&quot;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871E8A6-EA80-4AE0-D9D7-D704781F3EA3}"/>
              </a:ext>
            </a:extLst>
          </p:cNvPr>
          <p:cNvSpPr/>
          <p:nvPr/>
        </p:nvSpPr>
        <p:spPr>
          <a:xfrm>
            <a:off x="9525031" y="159378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46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DC7D26-1F46-6FD2-B3BF-1F70459CF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0936"/>
            <a:ext cx="12192000" cy="8119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515A4D-C48B-A272-99AA-64DAD06E9AE2}"/>
              </a:ext>
            </a:extLst>
          </p:cNvPr>
          <p:cNvSpPr txBox="1"/>
          <p:nvPr/>
        </p:nvSpPr>
        <p:spPr>
          <a:xfrm>
            <a:off x="2816352" y="530352"/>
            <a:ext cx="636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мир 100 очков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45D43-9594-421F-6703-3322148ADD16}"/>
              </a:ext>
            </a:extLst>
          </p:cNvPr>
          <p:cNvSpPr txBox="1"/>
          <p:nvPr/>
        </p:nvSpPr>
        <p:spPr>
          <a:xfrm>
            <a:off x="1203960" y="1234440"/>
            <a:ext cx="9784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Сколько времен года, месяцев и дней в одном году?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B13AD-3D8A-5486-7551-8FDAED592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" y="2311658"/>
            <a:ext cx="3983736" cy="3959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CF5984-D25B-FB4B-C2D1-4FD30085BCEA}"/>
              </a:ext>
            </a:extLst>
          </p:cNvPr>
          <p:cNvSpPr txBox="1"/>
          <p:nvPr/>
        </p:nvSpPr>
        <p:spPr>
          <a:xfrm>
            <a:off x="6096000" y="2976705"/>
            <a:ext cx="3573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4 сезона года, 12 месяцев и 365 дней 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5CA8EA9B-822E-CBA1-097D-62A41AD68C83}"/>
              </a:ext>
            </a:extLst>
          </p:cNvPr>
          <p:cNvSpPr/>
          <p:nvPr/>
        </p:nvSpPr>
        <p:spPr>
          <a:xfrm>
            <a:off x="5740908" y="2521279"/>
            <a:ext cx="3694176" cy="2157984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Нажмите чтобы узнать ответ!</a:t>
            </a:r>
          </a:p>
        </p:txBody>
      </p:sp>
      <p:sp>
        <p:nvSpPr>
          <p:cNvPr id="10" name="Управляющая кнопка: &quot;На главную&quot;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1DF773A-7440-9EF3-F792-42515D6BF11A}"/>
              </a:ext>
            </a:extLst>
          </p:cNvPr>
          <p:cNvSpPr/>
          <p:nvPr/>
        </p:nvSpPr>
        <p:spPr>
          <a:xfrm>
            <a:off x="10132291" y="101600"/>
            <a:ext cx="1283854" cy="951972"/>
          </a:xfrm>
          <a:prstGeom prst="actionButtonHo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A766E-0B8D-FEB3-3CCE-1F74CC7B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CB6358-70C2-991F-D39C-99A088EE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8" y="-803352"/>
            <a:ext cx="12448668" cy="829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BF9633-982D-15FF-D36C-202BBC17C7CC}"/>
              </a:ext>
            </a:extLst>
          </p:cNvPr>
          <p:cNvSpPr txBox="1"/>
          <p:nvPr/>
        </p:nvSpPr>
        <p:spPr>
          <a:xfrm>
            <a:off x="3249105" y="414779"/>
            <a:ext cx="569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300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4CFAB-28E7-42DD-E573-A6AF002F27EC}"/>
              </a:ext>
            </a:extLst>
          </p:cNvPr>
          <p:cNvSpPr txBox="1"/>
          <p:nvPr/>
        </p:nvSpPr>
        <p:spPr>
          <a:xfrm>
            <a:off x="1630836" y="876444"/>
            <a:ext cx="6391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 называется этот спортивный снаряд?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A9B291-7038-10C2-A52E-D57EBEAC7B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54"/>
          <a:stretch>
            <a:fillRect/>
          </a:stretch>
        </p:blipFill>
        <p:spPr>
          <a:xfrm>
            <a:off x="6703129" y="1338109"/>
            <a:ext cx="4325560" cy="5105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D7079E-259F-D9E9-80F0-414F9F4802E8}"/>
              </a:ext>
            </a:extLst>
          </p:cNvPr>
          <p:cNvSpPr txBox="1"/>
          <p:nvPr/>
        </p:nvSpPr>
        <p:spPr>
          <a:xfrm>
            <a:off x="1417332" y="3121223"/>
            <a:ext cx="4325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Гимнастический козёл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F0B9B2-03EF-3B45-B08A-32495EA15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34" y="1959568"/>
            <a:ext cx="5249111" cy="3664014"/>
          </a:xfrm>
          <a:prstGeom prst="rect">
            <a:avLst/>
          </a:prstGeom>
        </p:spPr>
      </p:pic>
      <p:sp>
        <p:nvSpPr>
          <p:cNvPr id="15" name="Управляющая кнопка: &quot;На главную&quot;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C438259-9FEA-CE86-E504-2E93FE1AE0F0}"/>
              </a:ext>
            </a:extLst>
          </p:cNvPr>
          <p:cNvSpPr/>
          <p:nvPr/>
        </p:nvSpPr>
        <p:spPr>
          <a:xfrm>
            <a:off x="9485744" y="-720"/>
            <a:ext cx="1173019" cy="1090611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2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B121-9BB2-DCA2-1286-51668B37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3C0DBA-6974-F2D4-CD0C-43755C1F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8" y="-803352"/>
            <a:ext cx="12448668" cy="829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FB217-DE47-17AC-F753-CA5C937C20B5}"/>
              </a:ext>
            </a:extLst>
          </p:cNvPr>
          <p:cNvSpPr txBox="1"/>
          <p:nvPr/>
        </p:nvSpPr>
        <p:spPr>
          <a:xfrm>
            <a:off x="3249105" y="414779"/>
            <a:ext cx="569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400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5122D-05EB-FBB4-DC25-D325E7486576}"/>
              </a:ext>
            </a:extLst>
          </p:cNvPr>
          <p:cNvSpPr txBox="1"/>
          <p:nvPr/>
        </p:nvSpPr>
        <p:spPr>
          <a:xfrm>
            <a:off x="1630836" y="876444"/>
            <a:ext cx="8653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Сколько игроков должно быть в одной команде для игры в волейбол?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30D790-D2DD-BA3B-432B-4574FD008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39" y="1758099"/>
            <a:ext cx="7030429" cy="4685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72B3BE-5618-2282-790B-650D60469958}"/>
              </a:ext>
            </a:extLst>
          </p:cNvPr>
          <p:cNvSpPr txBox="1"/>
          <p:nvPr/>
        </p:nvSpPr>
        <p:spPr>
          <a:xfrm>
            <a:off x="1055802" y="4309978"/>
            <a:ext cx="32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6 игроков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AA339D-FF94-0D36-8A7B-F046A6220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668" y="2895853"/>
            <a:ext cx="5249111" cy="3664014"/>
          </a:xfrm>
          <a:prstGeom prst="rect">
            <a:avLst/>
          </a:prstGeom>
        </p:spPr>
      </p:pic>
      <p:sp>
        <p:nvSpPr>
          <p:cNvPr id="8" name="Управляющая кнопка: &quot;На главную&quot; 7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97CEEA0-24C8-B834-A201-7291EBBA6E76}"/>
              </a:ext>
            </a:extLst>
          </p:cNvPr>
          <p:cNvSpPr/>
          <p:nvPr/>
        </p:nvSpPr>
        <p:spPr>
          <a:xfrm>
            <a:off x="10284643" y="61875"/>
            <a:ext cx="1234912" cy="1210744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D279C-06E3-A8D1-8811-E641FCB7C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BCE9F8-C72E-85D3-9734-82360AD4F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68" y="-803352"/>
            <a:ext cx="12448668" cy="82950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759125-D3C0-2C41-3A3D-CBA486408189}"/>
              </a:ext>
            </a:extLst>
          </p:cNvPr>
          <p:cNvSpPr txBox="1"/>
          <p:nvPr/>
        </p:nvSpPr>
        <p:spPr>
          <a:xfrm>
            <a:off x="3249105" y="414779"/>
            <a:ext cx="5693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Физкультура 500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C6299-ED0E-C0E9-28E7-498AE662F6B4}"/>
              </a:ext>
            </a:extLst>
          </p:cNvPr>
          <p:cNvSpPr txBox="1"/>
          <p:nvPr/>
        </p:nvSpPr>
        <p:spPr>
          <a:xfrm>
            <a:off x="1611984" y="876444"/>
            <a:ext cx="9049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 называется вид японских единоборств, в котором два борца выявляют сильнейшего на круглой площадке (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дохё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)? Борцы пытаются вытеснить друг друга за пределы площадки либо заставить коснуться поверхности земли любой частью тела.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E8E209-432A-6E08-561D-5096043F4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80" y="2787059"/>
            <a:ext cx="5818915" cy="41550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32A20-6C4B-0D39-7B1C-A99935B29071}"/>
              </a:ext>
            </a:extLst>
          </p:cNvPr>
          <p:cNvSpPr txBox="1"/>
          <p:nvPr/>
        </p:nvSpPr>
        <p:spPr>
          <a:xfrm>
            <a:off x="1791686" y="4093922"/>
            <a:ext cx="2507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Сумо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046E78-0EE5-FF56-C55D-68A7DE8C5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95" y="3149810"/>
            <a:ext cx="5249111" cy="3664014"/>
          </a:xfrm>
          <a:prstGeom prst="rect">
            <a:avLst/>
          </a:prstGeom>
        </p:spPr>
      </p:pic>
      <p:sp>
        <p:nvSpPr>
          <p:cNvPr id="11" name="Управляющая кнопка: &quot;На главную&quot;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F4774BD-783A-D030-B40E-7325BB8CC1F5}"/>
              </a:ext>
            </a:extLst>
          </p:cNvPr>
          <p:cNvSpPr/>
          <p:nvPr/>
        </p:nvSpPr>
        <p:spPr>
          <a:xfrm>
            <a:off x="10140507" y="12440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5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79FC2B-4FDC-FE1A-A7E0-EFD23F9D8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3984"/>
            <a:ext cx="12192000" cy="8125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A5D5E-8F4B-6105-71BE-C9A550879758}"/>
              </a:ext>
            </a:extLst>
          </p:cNvPr>
          <p:cNvSpPr txBox="1"/>
          <p:nvPr/>
        </p:nvSpPr>
        <p:spPr>
          <a:xfrm>
            <a:off x="2604655" y="341746"/>
            <a:ext cx="654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мир 200 очков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CC5A25-9A7B-8175-0F5B-88C71A4A3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1" y="2231737"/>
            <a:ext cx="6605798" cy="4412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128181-9266-1A52-707C-70E8865E6769}"/>
              </a:ext>
            </a:extLst>
          </p:cNvPr>
          <p:cNvSpPr txBox="1"/>
          <p:nvPr/>
        </p:nvSpPr>
        <p:spPr>
          <a:xfrm>
            <a:off x="2253673" y="1043785"/>
            <a:ext cx="999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Что это за растение и чем оно особенно?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1DBE3-5DB9-79D7-1D95-582E73180BE4}"/>
              </a:ext>
            </a:extLst>
          </p:cNvPr>
          <p:cNvSpPr txBox="1"/>
          <p:nvPr/>
        </p:nvSpPr>
        <p:spPr>
          <a:xfrm>
            <a:off x="7906328" y="2231737"/>
            <a:ext cx="3158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Arial Black" panose="020B0A04020102020204" pitchFamily="34" charset="0"/>
              </a:rPr>
              <a:t>Венерина мухоловка. Это растение может съесть насекомое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2C518695-2446-81E0-2701-F37101B262CA}"/>
              </a:ext>
            </a:extLst>
          </p:cNvPr>
          <p:cNvSpPr/>
          <p:nvPr/>
        </p:nvSpPr>
        <p:spPr>
          <a:xfrm>
            <a:off x="7379854" y="1505450"/>
            <a:ext cx="3906982" cy="2466109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Нажмите чтобы узнать ответ!</a:t>
            </a:r>
          </a:p>
        </p:txBody>
      </p:sp>
      <p:sp>
        <p:nvSpPr>
          <p:cNvPr id="4" name="Управляющая кнопка: &quot;На главную&quot; 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2F26E45-611C-3F2C-595D-B1022DE09B83}"/>
              </a:ext>
            </a:extLst>
          </p:cNvPr>
          <p:cNvSpPr/>
          <p:nvPr/>
        </p:nvSpPr>
        <p:spPr>
          <a:xfrm>
            <a:off x="10067827" y="0"/>
            <a:ext cx="1112363" cy="864966"/>
          </a:xfrm>
          <a:prstGeom prst="actionButtonHom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4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46CD34-E3CC-E83A-3543-24F475A1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215" y="-109971"/>
            <a:ext cx="12543114" cy="8359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A1DBD-FD0A-94DA-D7C9-7EB4DDB8EAAF}"/>
              </a:ext>
            </a:extLst>
          </p:cNvPr>
          <p:cNvSpPr txBox="1"/>
          <p:nvPr/>
        </p:nvSpPr>
        <p:spPr>
          <a:xfrm>
            <a:off x="2413261" y="1055802"/>
            <a:ext cx="604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мир 300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F16661-116F-3B86-1202-3C0FE49DD800}"/>
              </a:ext>
            </a:extLst>
          </p:cNvPr>
          <p:cNvSpPr txBox="1"/>
          <p:nvPr/>
        </p:nvSpPr>
        <p:spPr>
          <a:xfrm>
            <a:off x="1065228" y="1687398"/>
            <a:ext cx="7711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Угадай животное по описанию: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B5801-D8D0-FD81-4DDF-568490F2D54A}"/>
              </a:ext>
            </a:extLst>
          </p:cNvPr>
          <p:cNvSpPr txBox="1"/>
          <p:nvPr/>
        </p:nvSpPr>
        <p:spPr>
          <a:xfrm>
            <a:off x="867265" y="2452564"/>
            <a:ext cx="39309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Удивительные нелетающие морские птицы, которые плавают в холодной воде и живут в дружных колониях. Их легко узнать по забавному внешнему виду и походке вразвалку.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082DA5-4AA6-C564-8224-9412FF7B9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4" b="14783"/>
          <a:stretch>
            <a:fillRect/>
          </a:stretch>
        </p:blipFill>
        <p:spPr>
          <a:xfrm>
            <a:off x="5437432" y="2873060"/>
            <a:ext cx="5015594" cy="2860540"/>
          </a:xfrm>
          <a:prstGeom prst="rect">
            <a:avLst/>
          </a:prstGeom>
        </p:spPr>
      </p:pic>
      <p:sp>
        <p:nvSpPr>
          <p:cNvPr id="10" name="Облако 9">
            <a:extLst>
              <a:ext uri="{FF2B5EF4-FFF2-40B4-BE49-F238E27FC236}">
                <a16:creationId xmlns:a16="http://schemas.microsoft.com/office/drawing/2014/main" id="{F523A233-778F-1F84-57BC-A66DEDBCB9C8}"/>
              </a:ext>
            </a:extLst>
          </p:cNvPr>
          <p:cNvSpPr/>
          <p:nvPr/>
        </p:nvSpPr>
        <p:spPr>
          <a:xfrm>
            <a:off x="4536015" y="2097182"/>
            <a:ext cx="6964685" cy="471340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Нажмите чтобы узнать ответ!</a:t>
            </a:r>
          </a:p>
        </p:txBody>
      </p:sp>
      <p:sp>
        <p:nvSpPr>
          <p:cNvPr id="3" name="Управляющая кнопка: &quot;На главную&quot;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D6E16ED-A877-FB4E-E588-15394084281F}"/>
              </a:ext>
            </a:extLst>
          </p:cNvPr>
          <p:cNvSpPr/>
          <p:nvPr/>
        </p:nvSpPr>
        <p:spPr>
          <a:xfrm>
            <a:off x="8628668" y="808095"/>
            <a:ext cx="1150071" cy="879303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8F9E2E-7D47-3566-56E3-9A14A8D7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108" y="-762053"/>
            <a:ext cx="12576215" cy="8382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0EB84-AAD2-7219-444A-D26B20B049FC}"/>
              </a:ext>
            </a:extLst>
          </p:cNvPr>
          <p:cNvSpPr txBox="1"/>
          <p:nvPr/>
        </p:nvSpPr>
        <p:spPr>
          <a:xfrm>
            <a:off x="2639504" y="618213"/>
            <a:ext cx="714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мир 400 очков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9C88F-00E2-A6F9-8D42-8A4E568CE022}"/>
              </a:ext>
            </a:extLst>
          </p:cNvPr>
          <p:cNvSpPr txBox="1"/>
          <p:nvPr/>
        </p:nvSpPr>
        <p:spPr>
          <a:xfrm>
            <a:off x="1707821" y="1234912"/>
            <a:ext cx="8776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Как называются две науки, изучающие животных и растения?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0DE7D0-1809-691F-7CF4-2CF69B568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01" y="2168594"/>
            <a:ext cx="6206601" cy="4925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16174-B7C8-0704-B952-0D64FB473C76}"/>
              </a:ext>
            </a:extLst>
          </p:cNvPr>
          <p:cNvSpPr txBox="1"/>
          <p:nvPr/>
        </p:nvSpPr>
        <p:spPr>
          <a:xfrm>
            <a:off x="7296346" y="3138398"/>
            <a:ext cx="3742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 Black" panose="020B0A04020102020204" pitchFamily="34" charset="0"/>
              </a:rPr>
              <a:t>Зоология и ботаника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60DE69-330B-A23E-5F2D-B7A2DA88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481" y="2369991"/>
            <a:ext cx="4468307" cy="2826464"/>
          </a:xfrm>
          <a:prstGeom prst="rect">
            <a:avLst/>
          </a:prstGeom>
        </p:spPr>
      </p:pic>
      <p:sp>
        <p:nvSpPr>
          <p:cNvPr id="2" name="Управляющая кнопка: &quot;На главную&quot;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5CA2EA8-D03B-762F-E50F-A318EA0E1F12}"/>
              </a:ext>
            </a:extLst>
          </p:cNvPr>
          <p:cNvSpPr/>
          <p:nvPr/>
        </p:nvSpPr>
        <p:spPr>
          <a:xfrm>
            <a:off x="9362386" y="42216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8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4BD76-063C-1472-9B54-DB52D127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08" y="-676451"/>
            <a:ext cx="12325308" cy="8210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4C554D-F691-C286-13B6-F9A0C7AD788E}"/>
              </a:ext>
            </a:extLst>
          </p:cNvPr>
          <p:cNvSpPr txBox="1"/>
          <p:nvPr/>
        </p:nvSpPr>
        <p:spPr>
          <a:xfrm>
            <a:off x="2956208" y="565893"/>
            <a:ext cx="677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Окружающий мир 500 очков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12980-FDD4-D90E-1AE4-9A858448DC82}"/>
              </a:ext>
            </a:extLst>
          </p:cNvPr>
          <p:cNvSpPr txBox="1"/>
          <p:nvPr/>
        </p:nvSpPr>
        <p:spPr>
          <a:xfrm>
            <a:off x="1395166" y="1121789"/>
            <a:ext cx="8446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Что исчезает, как только произнесешь его название?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DEA5F-62E0-ACB0-0EEC-2651155D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08" y="1952786"/>
            <a:ext cx="5119540" cy="51195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FB1337-7298-2094-78C9-EE96065154E9}"/>
              </a:ext>
            </a:extLst>
          </p:cNvPr>
          <p:cNvSpPr txBox="1"/>
          <p:nvPr/>
        </p:nvSpPr>
        <p:spPr>
          <a:xfrm>
            <a:off x="6825007" y="3264328"/>
            <a:ext cx="3261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Тишина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7975B0-746B-A5BE-9B6A-BD8C345D9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828" y="2082522"/>
            <a:ext cx="5239619" cy="3309610"/>
          </a:xfrm>
          <a:prstGeom prst="rect">
            <a:avLst/>
          </a:prstGeom>
        </p:spPr>
      </p:pic>
      <p:sp>
        <p:nvSpPr>
          <p:cNvPr id="5" name="Управляющая кнопка: &quot;На главную&quot;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9D9D011-9F99-EEF8-E3CF-B772A0F4C313}"/>
              </a:ext>
            </a:extLst>
          </p:cNvPr>
          <p:cNvSpPr/>
          <p:nvPr/>
        </p:nvSpPr>
        <p:spPr>
          <a:xfrm>
            <a:off x="9320375" y="275517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9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852418-C670-B8EE-4D83-202BC4AFA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4633"/>
            <a:ext cx="12192000" cy="8121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3729D6-C7E8-4B2C-CA2F-945F0457E31E}"/>
              </a:ext>
            </a:extLst>
          </p:cNvPr>
          <p:cNvSpPr txBox="1"/>
          <p:nvPr/>
        </p:nvSpPr>
        <p:spPr>
          <a:xfrm>
            <a:off x="3483864" y="557784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100 очков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193015-31E3-806E-6005-C4655E3A5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914106"/>
            <a:ext cx="4663440" cy="6146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D7AA1-BAE1-F154-ED20-789D18EB85C0}"/>
              </a:ext>
            </a:extLst>
          </p:cNvPr>
          <p:cNvSpPr txBox="1"/>
          <p:nvPr/>
        </p:nvSpPr>
        <p:spPr>
          <a:xfrm>
            <a:off x="4764024" y="1375771"/>
            <a:ext cx="651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Дойдите до конца дорожки и посчитай какое число окажется в конце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C4CEAD-612A-FFA8-70F0-E40165D8151F}"/>
              </a:ext>
            </a:extLst>
          </p:cNvPr>
          <p:cNvSpPr txBox="1"/>
          <p:nvPr/>
        </p:nvSpPr>
        <p:spPr>
          <a:xfrm>
            <a:off x="7289331" y="3987161"/>
            <a:ext cx="3209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C00000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CA0652-0EAC-298D-8A83-6D0A79145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16" y="2781699"/>
            <a:ext cx="5239619" cy="3309610"/>
          </a:xfrm>
          <a:prstGeom prst="rect">
            <a:avLst/>
          </a:prstGeom>
        </p:spPr>
      </p:pic>
      <p:sp>
        <p:nvSpPr>
          <p:cNvPr id="9" name="Управляющая кнопка: &quot;На главную&quot;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86A9F30-A15D-BF34-0EB4-363F34D75878}"/>
              </a:ext>
            </a:extLst>
          </p:cNvPr>
          <p:cNvSpPr/>
          <p:nvPr/>
        </p:nvSpPr>
        <p:spPr>
          <a:xfrm>
            <a:off x="8372895" y="155194"/>
            <a:ext cx="1042416" cy="1042416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7A184-9FE8-0633-06B1-7786738B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EB11D2-76AE-A479-AF9A-AEE3A838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3585"/>
            <a:ext cx="12192000" cy="8121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A1422-9393-AD5D-4003-2939AA47846B}"/>
              </a:ext>
            </a:extLst>
          </p:cNvPr>
          <p:cNvSpPr txBox="1"/>
          <p:nvPr/>
        </p:nvSpPr>
        <p:spPr>
          <a:xfrm>
            <a:off x="3483864" y="557784"/>
            <a:ext cx="406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Arial Black" panose="020B0A04020102020204" pitchFamily="34" charset="0"/>
              </a:rPr>
              <a:t>Математика 200 очков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7451F-86F6-8CB0-11FF-2090CB1CD5E2}"/>
              </a:ext>
            </a:extLst>
          </p:cNvPr>
          <p:cNvSpPr txBox="1"/>
          <p:nvPr/>
        </p:nvSpPr>
        <p:spPr>
          <a:xfrm>
            <a:off x="1043709" y="1275701"/>
            <a:ext cx="10267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У Мии есть три краски: фиолетовая, зелёная и синяя. Сколькими способами Мия может составить трёхцветный флаг, если все полосы на флаге одинакового размера?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84EC975-E8A2-4ABA-CB3F-0DCDD2136242}"/>
              </a:ext>
            </a:extLst>
          </p:cNvPr>
          <p:cNvSpPr/>
          <p:nvPr/>
        </p:nvSpPr>
        <p:spPr>
          <a:xfrm>
            <a:off x="1043709" y="2660073"/>
            <a:ext cx="655782" cy="4802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041CA8-3A51-FFB2-730A-91BE10AB9466}"/>
              </a:ext>
            </a:extLst>
          </p:cNvPr>
          <p:cNvSpPr/>
          <p:nvPr/>
        </p:nvSpPr>
        <p:spPr>
          <a:xfrm>
            <a:off x="1930400" y="2660073"/>
            <a:ext cx="655782" cy="48029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94328E6-DC13-FC03-1BCB-608AF7B0E8B2}"/>
              </a:ext>
            </a:extLst>
          </p:cNvPr>
          <p:cNvSpPr/>
          <p:nvPr/>
        </p:nvSpPr>
        <p:spPr>
          <a:xfrm>
            <a:off x="2826327" y="2660073"/>
            <a:ext cx="655782" cy="48029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9CAD672-A03A-6601-78D3-A5779D64D060}"/>
              </a:ext>
            </a:extLst>
          </p:cNvPr>
          <p:cNvSpPr/>
          <p:nvPr/>
        </p:nvSpPr>
        <p:spPr>
          <a:xfrm>
            <a:off x="942109" y="3574473"/>
            <a:ext cx="2964873" cy="1514763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431E5D9-B2FB-69BD-634C-12ABAD70A33E}"/>
              </a:ext>
            </a:extLst>
          </p:cNvPr>
          <p:cNvCxnSpPr/>
          <p:nvPr/>
        </p:nvCxnSpPr>
        <p:spPr>
          <a:xfrm>
            <a:off x="951345" y="4091709"/>
            <a:ext cx="2983346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2BE9DAB-1A5B-E850-2BFB-3CF7612EC191}"/>
              </a:ext>
            </a:extLst>
          </p:cNvPr>
          <p:cNvCxnSpPr/>
          <p:nvPr/>
        </p:nvCxnSpPr>
        <p:spPr>
          <a:xfrm>
            <a:off x="923636" y="4599709"/>
            <a:ext cx="2983346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69F1BC-A6C3-7A7E-98D5-F94D3403D57D}"/>
              </a:ext>
            </a:extLst>
          </p:cNvPr>
          <p:cNvSpPr txBox="1"/>
          <p:nvPr/>
        </p:nvSpPr>
        <p:spPr>
          <a:xfrm>
            <a:off x="1366982" y="5661891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D9205F-C6C5-EDCF-988D-3681B4F1E55A}"/>
              </a:ext>
            </a:extLst>
          </p:cNvPr>
          <p:cNvSpPr txBox="1"/>
          <p:nvPr/>
        </p:nvSpPr>
        <p:spPr>
          <a:xfrm>
            <a:off x="3971636" y="3897746"/>
            <a:ext cx="1754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50F0F-3387-0F97-BC29-E4AF5CF0B72B}"/>
              </a:ext>
            </a:extLst>
          </p:cNvPr>
          <p:cNvSpPr txBox="1"/>
          <p:nvPr/>
        </p:nvSpPr>
        <p:spPr>
          <a:xfrm>
            <a:off x="5320145" y="3232727"/>
            <a:ext cx="3888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 Black" panose="020B0A04020102020204" pitchFamily="34" charset="0"/>
              </a:rPr>
              <a:t>6 способов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254FB9-95C6-A435-8769-0244D46D5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026" y="2662097"/>
            <a:ext cx="5239619" cy="3309610"/>
          </a:xfrm>
          <a:prstGeom prst="rect">
            <a:avLst/>
          </a:prstGeom>
        </p:spPr>
      </p:pic>
      <p:sp>
        <p:nvSpPr>
          <p:cNvPr id="20" name="Управляющая кнопка: &quot;На главную&quot;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B951A5F-9BF9-548E-D8F2-AD814F8628B0}"/>
              </a:ext>
            </a:extLst>
          </p:cNvPr>
          <p:cNvSpPr/>
          <p:nvPr/>
        </p:nvSpPr>
        <p:spPr>
          <a:xfrm>
            <a:off x="8377381" y="48240"/>
            <a:ext cx="1042416" cy="1042416"/>
          </a:xfrm>
          <a:prstGeom prst="actionButtonHom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87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961</Words>
  <Application>Microsoft Office PowerPoint</Application>
  <PresentationFormat>Широкоэкранный</PresentationFormat>
  <Paragraphs>150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Поля</dc:creator>
  <cp:lastModifiedBy>Поля</cp:lastModifiedBy>
  <cp:revision>2</cp:revision>
  <dcterms:created xsi:type="dcterms:W3CDTF">2026-04-29T16:57:12Z</dcterms:created>
  <dcterms:modified xsi:type="dcterms:W3CDTF">2026-05-02T19:50:24Z</dcterms:modified>
</cp:coreProperties>
</file>